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13088-F363-BD4D-A3E2-2DB69ED2B6F5}" type="datetimeFigureOut">
              <a:rPr lang="en-US" smtClean="0"/>
              <a:t>9/6/10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E8C442-C8A2-F24E-9679-A569162A03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80ED1E-07DB-F440-99F4-6FF3F2027335}" type="slidenum">
              <a:rPr lang="en-US"/>
              <a:pPr/>
              <a:t>2</a:t>
            </a:fld>
            <a:endParaRPr lang="en-US"/>
          </a:p>
        </p:txBody>
      </p:sp>
      <p:sp>
        <p:nvSpPr>
          <p:cNvPr id="77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4138F7-9C85-B647-BF42-B8F359CE886F}" type="slidenum">
              <a:rPr lang="en-US"/>
              <a:pPr/>
              <a:t>3</a:t>
            </a:fld>
            <a:endParaRPr lang="en-US"/>
          </a:p>
        </p:txBody>
      </p:sp>
      <p:sp>
        <p:nvSpPr>
          <p:cNvPr id="788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125EDD-F7A6-4644-9FCF-1822689DCF9A}" type="slidenum">
              <a:rPr lang="en-US"/>
              <a:pPr/>
              <a:t>4</a:t>
            </a:fld>
            <a:endParaRPr lang="en-US"/>
          </a:p>
        </p:txBody>
      </p:sp>
      <p:sp>
        <p:nvSpPr>
          <p:cNvPr id="79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DEE615-27A8-4047-A166-6F325A8EF1FF}" type="slidenum">
              <a:rPr lang="en-US"/>
              <a:pPr/>
              <a:t>5</a:t>
            </a:fld>
            <a:endParaRPr lang="en-US"/>
          </a:p>
        </p:txBody>
      </p:sp>
      <p:sp>
        <p:nvSpPr>
          <p:cNvPr id="849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E4D37-8A82-C646-AB2B-2B181B99E021}" type="datetimeFigureOut">
              <a:rPr lang="en-US" smtClean="0"/>
              <a:t>9/6/10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576A-892B-CD4D-941E-2AF859E88B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E4D37-8A82-C646-AB2B-2B181B99E021}" type="datetimeFigureOut">
              <a:rPr lang="en-US" smtClean="0"/>
              <a:t>9/6/10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576A-892B-CD4D-941E-2AF859E88B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E4D37-8A82-C646-AB2B-2B181B99E021}" type="datetimeFigureOut">
              <a:rPr lang="en-US" smtClean="0"/>
              <a:t>9/6/10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576A-892B-CD4D-941E-2AF859E88B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E4D37-8A82-C646-AB2B-2B181B99E021}" type="datetimeFigureOut">
              <a:rPr lang="en-US" smtClean="0"/>
              <a:t>9/6/10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576A-892B-CD4D-941E-2AF859E88B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E4D37-8A82-C646-AB2B-2B181B99E021}" type="datetimeFigureOut">
              <a:rPr lang="en-US" smtClean="0"/>
              <a:t>9/6/10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576A-892B-CD4D-941E-2AF859E88B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E4D37-8A82-C646-AB2B-2B181B99E021}" type="datetimeFigureOut">
              <a:rPr lang="en-US" smtClean="0"/>
              <a:t>9/6/10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576A-892B-CD4D-941E-2AF859E88B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E4D37-8A82-C646-AB2B-2B181B99E021}" type="datetimeFigureOut">
              <a:rPr lang="en-US" smtClean="0"/>
              <a:t>9/6/10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576A-892B-CD4D-941E-2AF859E88B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E4D37-8A82-C646-AB2B-2B181B99E021}" type="datetimeFigureOut">
              <a:rPr lang="en-US" smtClean="0"/>
              <a:t>9/6/10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576A-892B-CD4D-941E-2AF859E88B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E4D37-8A82-C646-AB2B-2B181B99E021}" type="datetimeFigureOut">
              <a:rPr lang="en-US" smtClean="0"/>
              <a:t>9/6/10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576A-892B-CD4D-941E-2AF859E88B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E4D37-8A82-C646-AB2B-2B181B99E021}" type="datetimeFigureOut">
              <a:rPr lang="en-US" smtClean="0"/>
              <a:t>9/6/10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576A-892B-CD4D-941E-2AF859E88B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E4D37-8A82-C646-AB2B-2B181B99E021}" type="datetimeFigureOut">
              <a:rPr lang="en-US" smtClean="0"/>
              <a:t>9/6/10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576A-892B-CD4D-941E-2AF859E88B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E4D37-8A82-C646-AB2B-2B181B99E021}" type="datetimeFigureOut">
              <a:rPr lang="en-US" smtClean="0"/>
              <a:t>9/6/10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A576A-892B-CD4D-941E-2AF859E88B6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Ratifying the Constitution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 –The Constitution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Ratifying the Constitution</a:t>
            </a:r>
          </a:p>
        </p:txBody>
      </p:sp>
      <p:pic>
        <p:nvPicPr>
          <p:cNvPr id="43017" name="Picture 9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739900"/>
            <a:ext cx="8229600" cy="3517900"/>
          </a:xfrm>
          <a:noFill/>
          <a:ln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Ratifying the Constitution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Federalist Papers</a:t>
            </a:r>
          </a:p>
          <a:p>
            <a:pPr lvl="1"/>
            <a:r>
              <a:rPr lang="en-US" sz="2400"/>
              <a:t>A collection of 85 articles written by Alexander Hamilton, John Jay, and James Madison under the name “Publius” to defend the Constitution</a:t>
            </a:r>
          </a:p>
          <a:p>
            <a:r>
              <a:rPr lang="en-US" sz="2800"/>
              <a:t>Bill of Rights</a:t>
            </a:r>
          </a:p>
          <a:p>
            <a:pPr lvl="1"/>
            <a:r>
              <a:rPr lang="en-US" sz="2400"/>
              <a:t>The first 10 amendments to the U.S. Constitution, drafted in response to some of the Anti-Federalist concerns about the lack of basic liberties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Ratifying the Constitution</a:t>
            </a:r>
          </a:p>
        </p:txBody>
      </p:sp>
      <p:pic>
        <p:nvPicPr>
          <p:cNvPr id="45065" name="Picture 9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71600" y="1524000"/>
            <a:ext cx="6477000" cy="4875213"/>
          </a:xfrm>
          <a:noFill/>
          <a:ln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Ratifying the Constitution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Ratification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Lacking majority support, the Federalists specified that the Constitution be ratified by state conventions, not state legislatures.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Delaware first ratified the Constitution on December 7, 1787.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New Hampshire’s approval (the ninth state to ratify) made the Constitution official six months later.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132</Words>
  <Application>Microsoft Macintosh PowerPoint</Application>
  <PresentationFormat>On-screen Show (4:3)</PresentationFormat>
  <Paragraphs>18</Paragraphs>
  <Slides>5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Ratifying the Constitution</vt:lpstr>
      <vt:lpstr>Ratifying the Constitution</vt:lpstr>
      <vt:lpstr>Ratifying the Constitution</vt:lpstr>
      <vt:lpstr>Ratifying the Constitution</vt:lpstr>
      <vt:lpstr>Ratifying the Constitution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Ratifying the Constitution</dc:title>
  <dc:creator>Katie Madison</dc:creator>
  <cp:lastModifiedBy>Katie Madison</cp:lastModifiedBy>
  <cp:revision>2</cp:revision>
  <dcterms:created xsi:type="dcterms:W3CDTF">2010-09-06T23:04:08Z</dcterms:created>
  <dcterms:modified xsi:type="dcterms:W3CDTF">2010-09-06T23:07:50Z</dcterms:modified>
</cp:coreProperties>
</file>